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1"/>
  </p:notesMasterIdLst>
  <p:sldIdLst>
    <p:sldId id="256" r:id="rId2"/>
    <p:sldId id="319" r:id="rId3"/>
    <p:sldId id="359" r:id="rId4"/>
    <p:sldId id="614" r:id="rId5"/>
    <p:sldId id="718" r:id="rId6"/>
    <p:sldId id="682" r:id="rId7"/>
    <p:sldId id="346" r:id="rId8"/>
    <p:sldId id="357" r:id="rId9"/>
    <p:sldId id="34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248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8 - Friday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Functions</a:t>
            </a:r>
          </a:p>
          <a:p>
            <a:pPr lvl="1"/>
            <a:r>
              <a:rPr lang="en-US" dirty="0"/>
              <a:t>Storing them in variables</a:t>
            </a:r>
          </a:p>
          <a:p>
            <a:pPr lvl="1"/>
            <a:r>
              <a:rPr lang="en-US" dirty="0"/>
              <a:t>Passing them to other functions</a:t>
            </a:r>
          </a:p>
          <a:p>
            <a:r>
              <a:rPr lang="en-US" dirty="0"/>
              <a:t>Image manipulation 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7D540-0883-4850-87C7-114D5849A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C6FE2A-DCE6-4A71-9997-6014204D35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58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Time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16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Cryptanalysis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8.2 and 8.3</a:t>
            </a:r>
            <a:endParaRPr lang="en-US" b="1" dirty="0"/>
          </a:p>
          <a:p>
            <a:r>
              <a:rPr lang="en-US" b="1" dirty="0"/>
              <a:t>Finish Assignment 6</a:t>
            </a:r>
          </a:p>
          <a:p>
            <a:pPr lvl="1"/>
            <a:r>
              <a:rPr lang="en-US" b="1"/>
              <a:t>Due tonight </a:t>
            </a:r>
            <a:r>
              <a:rPr lang="en-US" b="1" dirty="0"/>
              <a:t>before midnight!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6981</TotalTime>
  <Words>55</Words>
  <Application>Microsoft Office PowerPoint</Application>
  <PresentationFormat>Widescreen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6</vt:lpstr>
      <vt:lpstr>Assignment 7</vt:lpstr>
      <vt:lpstr>Work Time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577</cp:revision>
  <dcterms:created xsi:type="dcterms:W3CDTF">2009-01-11T21:03:04Z</dcterms:created>
  <dcterms:modified xsi:type="dcterms:W3CDTF">2023-10-12T21:45:43Z</dcterms:modified>
</cp:coreProperties>
</file>